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103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290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343" autoAdjust="0"/>
  </p:normalViewPr>
  <p:slideViewPr>
    <p:cSldViewPr>
      <p:cViewPr varScale="1">
        <p:scale>
          <a:sx n="97" d="100"/>
          <a:sy n="97" d="100"/>
        </p:scale>
        <p:origin x="852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72F4486-BC30-49C0-A24F-85E68F0E5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ABB5F4-E433-4907-AF2E-5BB6C0723A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BAE778-1358-4D70-A63D-EA00B39BC10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92E29F-EC28-4CC2-BF82-4138FF8BE6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C7660DA-E396-47DF-B1F7-A6D1E4A0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99F26F-02F3-42BF-AE1C-8A9F7A9A37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E1735E-20F5-4B37-B0A2-B9BCEACB8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FA791-354E-408C-BC43-F0920BC58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7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rgbClr val="000000"/>
              </a:solidFill>
              <a:ea typeface="SimSun" pitchFamily="2" charset="-12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00"/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070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7E9B334-0FEB-456E-B697-5ADF3A48E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4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725AC34-19FC-414A-8222-AF7DBFF28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5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368E43B-EB63-44B3-9FA7-60D715D0D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393B20-A6BE-4BF9-B1ED-2D454B838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0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5E62B4-1F32-4A66-AEA6-5E0972D03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7F69D3D-6D33-4741-B9F0-E250DC999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C9F0BED-AE49-4831-9F8D-AC2E53AD3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2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6B86B43-337D-443A-8C88-9DE6BF0AF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3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FB98D5D-5632-4A6E-8629-9EF313500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7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2EE12E-C744-4534-B19B-134A4585C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5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ea typeface="SimSun" pitchFamily="2" charset="-122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ea typeface="SimSun" pitchFamily="2" charset="-122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ea typeface="SimSun" pitchFamily="2" charset="-122"/>
              </a:defRPr>
            </a:lvl1pPr>
          </a:lstStyle>
          <a:p>
            <a:fld id="{08041091-96F5-4555-A681-D9BEA1DBED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1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104" r:id="rId1"/>
    <p:sldLayoutId id="2147488105" r:id="rId2"/>
    <p:sldLayoutId id="2147488106" r:id="rId3"/>
    <p:sldLayoutId id="2147488107" r:id="rId4"/>
    <p:sldLayoutId id="2147488108" r:id="rId5"/>
    <p:sldLayoutId id="2147488109" r:id="rId6"/>
    <p:sldLayoutId id="2147488110" r:id="rId7"/>
    <p:sldLayoutId id="2147488111" r:id="rId8"/>
    <p:sldLayoutId id="2147488112" r:id="rId9"/>
    <p:sldLayoutId id="2147488113" r:id="rId10"/>
    <p:sldLayoutId id="21474881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0" y="76200"/>
            <a:ext cx="4537075" cy="4832350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耶穌！噢！耶穌！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 pitchFamily="34" charset="0"/>
              </a:rPr>
              <a:t>來</a:t>
            </a: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充滿我的心！</a:t>
            </a:r>
            <a:endParaRPr kumimoji="0" lang="en-US" altLang="zh-CN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耶穌！噢！耶穌！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 pitchFamily="34" charset="0"/>
              </a:rPr>
              <a:t>來</a:t>
            </a: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充滿我的心！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Jesus, O Jesus</a:t>
            </a:r>
            <a:b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</a:b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Come and fill Your lambs</a:t>
            </a:r>
            <a:b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</a:b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Jesus, O Jesus</a:t>
            </a:r>
            <a:b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</a:b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Come and fill Your lambs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54038" y="152400"/>
            <a:ext cx="7712075" cy="3970338"/>
          </a:xfrm>
          <a:prstGeom prst="rect">
            <a:avLst/>
          </a:prstGeom>
          <a:solidFill>
            <a:srgbClr val="00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哦</a:t>
            </a: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,  </a:t>
            </a: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願你能歡樂的歌唱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O come and sing this song with gladness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唱出心中的喜悅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As your hearts are filled with joy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舉起你的手稱頌讚美主名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Lift your hands in sweet surrender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to His 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06400" y="152400"/>
            <a:ext cx="7600950" cy="3416300"/>
          </a:xfrm>
          <a:prstGeom prst="rect">
            <a:avLst/>
          </a:prstGeom>
          <a:solidFill>
            <a:srgbClr val="00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哦</a:t>
            </a: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,  </a:t>
            </a: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讓他安慰你的憂傷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O give Him all your tears and sadness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扶乾你一切眼淚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Give Him all your years of pain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使你能靠主的名得新生命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And you’ll enter into life in Jesus’ name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192338" y="76200"/>
            <a:ext cx="4943475" cy="5078413"/>
          </a:xfrm>
          <a:prstGeom prst="rect">
            <a:avLst/>
          </a:prstGeom>
          <a:solidFill>
            <a:srgbClr val="000066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耶穌！噢！耶穌！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來充滿我的心！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耶穌！噢！耶穌！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來充滿我的心！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Jesus, O Jesus</a:t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</a:b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Come and fill Your lambs</a:t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</a:b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Jesus, O Jesus</a:t>
            </a:r>
            <a:b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</a:b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Arial" pitchFamily="34" charset="0"/>
              </a:rPr>
              <a:t>Come and fill Your lambs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172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新細明體</vt:lpstr>
      <vt:lpstr>SimSun</vt:lpstr>
      <vt:lpstr>SimSun</vt:lpstr>
      <vt:lpstr>Arial</vt:lpstr>
      <vt:lpstr>Calibri</vt:lpstr>
      <vt:lpstr>Times New Roman</vt:lpstr>
      <vt:lpstr>2_Default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178</cp:revision>
  <cp:lastPrinted>1601-01-01T00:00:00Z</cp:lastPrinted>
  <dcterms:created xsi:type="dcterms:W3CDTF">1601-01-01T00:00:00Z</dcterms:created>
  <dcterms:modified xsi:type="dcterms:W3CDTF">2018-08-29T01:19:54Z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